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8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5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5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4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2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9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4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6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9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6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3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9B55-52FD-4B67-92EC-EE5C8D29471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81C1-6CDD-4F8A-B61A-553484B09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3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Устройство фотоаппарата</a:t>
            </a:r>
            <a:endParaRPr lang="ru-RU" dirty="0"/>
          </a:p>
        </p:txBody>
      </p:sp>
      <p:pic>
        <p:nvPicPr>
          <p:cNvPr id="1028" name="Picture 4" descr="Устройство аналогового фотоаппар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607769" cy="3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6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Устройство фотоувеличителя</a:t>
            </a:r>
            <a:endParaRPr lang="ru-RU" sz="3600" dirty="0"/>
          </a:p>
        </p:txBody>
      </p:sp>
      <p:pic>
        <p:nvPicPr>
          <p:cNvPr id="8194" name="Picture 2" descr="Картинки по запросу Устройство фотоувелич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392488" cy="40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3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Аддитивная </a:t>
            </a:r>
            <a:r>
              <a:rPr lang="ru-RU" sz="3600" dirty="0" err="1" smtClean="0"/>
              <a:t>цветокоррекция</a:t>
            </a:r>
            <a:endParaRPr lang="ru-RU" sz="3600" dirty="0"/>
          </a:p>
        </p:txBody>
      </p:sp>
      <p:pic>
        <p:nvPicPr>
          <p:cNvPr id="11266" name="Picture 2" descr="Картинки по запросу Спектроз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7" y="1272952"/>
            <a:ext cx="67437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0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Субтрактивная </a:t>
            </a:r>
            <a:r>
              <a:rPr lang="ru-RU" sz="3600" dirty="0" err="1" smtClean="0"/>
              <a:t>цветокоррекция</a:t>
            </a:r>
            <a:endParaRPr lang="ru-RU" sz="3600" dirty="0"/>
          </a:p>
        </p:txBody>
      </p:sp>
      <p:pic>
        <p:nvPicPr>
          <p:cNvPr id="12290" name="Picture 2" descr="Картинки по запросу Субтрактивные светофильт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8" y="1556791"/>
            <a:ext cx="82867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8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Субтрактивная </a:t>
            </a:r>
            <a:r>
              <a:rPr lang="ru-RU" sz="3600" dirty="0" err="1" smtClean="0"/>
              <a:t>цветокоррекция</a:t>
            </a:r>
            <a:endParaRPr lang="ru-RU" sz="3600" dirty="0"/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4767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2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Устройство фотоаппарата</a:t>
            </a:r>
            <a:endParaRPr lang="ru-RU" dirty="0"/>
          </a:p>
        </p:txBody>
      </p:sp>
      <p:pic>
        <p:nvPicPr>
          <p:cNvPr id="1026" name="Picture 2" descr="Картинки по запросу устройство фотоаппара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189578" cy="44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6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Диафрагмирование</a:t>
            </a:r>
            <a:endParaRPr lang="ru-RU" dirty="0"/>
          </a:p>
        </p:txBody>
      </p:sp>
      <p:pic>
        <p:nvPicPr>
          <p:cNvPr id="3074" name="Picture 2" descr="Картинки по запросу устройство фотоаппар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38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Экспозиция</a:t>
            </a:r>
            <a:endParaRPr lang="ru-RU" dirty="0"/>
          </a:p>
        </p:txBody>
      </p:sp>
      <p:pic>
        <p:nvPicPr>
          <p:cNvPr id="15362" name="Picture 2" descr="https://upload.wikimedia.org/wikipedia/commons/thumb/e/e8/Shutter_speed_in_Greenwich.jpg/800px-Shutter_speed_in_Greenw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" y="1412776"/>
            <a:ext cx="7704856" cy="10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2.wp.com/www.pavelkosenko.com/lj/0317/5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9" y="2551659"/>
            <a:ext cx="5112567" cy="39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6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Строение негативной ч</a:t>
            </a:r>
            <a:r>
              <a:rPr lang="en-US" sz="3600" dirty="0" smtClean="0"/>
              <a:t>/</a:t>
            </a:r>
            <a:r>
              <a:rPr lang="ru-RU" sz="3600" dirty="0" smtClean="0"/>
              <a:t>б фотопленки</a:t>
            </a:r>
            <a:endParaRPr lang="ru-RU" sz="3600" dirty="0"/>
          </a:p>
        </p:txBody>
      </p:sp>
      <p:pic>
        <p:nvPicPr>
          <p:cNvPr id="5122" name="Picture 2" descr="Картинки по запросу слои фотопле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3"/>
            <a:ext cx="67207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oto.potrebitel.ru/data/4/26/images/p4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3816424" cy="19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6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Строение негативной цветной фотопленки</a:t>
            </a:r>
            <a:endParaRPr lang="ru-RU" sz="3600" dirty="0"/>
          </a:p>
        </p:txBody>
      </p:sp>
      <p:pic>
        <p:nvPicPr>
          <p:cNvPr id="6146" name="Picture 2" descr="http://www.scankiev.com.ua/articles/images/00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4935551" cy="17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ss-проце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88630"/>
            <a:ext cx="2376264" cy="17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oto.potrebitel.ru/data/4/26/images/p46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437112"/>
            <a:ext cx="35298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5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Негативный процесс и процесс обращения</a:t>
            </a:r>
            <a:endParaRPr lang="ru-RU" sz="3600" dirty="0"/>
          </a:p>
        </p:txBody>
      </p:sp>
      <p:pic>
        <p:nvPicPr>
          <p:cNvPr id="7170" name="Picture 2" descr="Картинки по запросу негативный процесс в фотограф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904656" cy="47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4744" y="623813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http://www.fotorefit.ru/svetochuvstvitelnye/</a:t>
            </a:r>
            <a:r>
              <a:rPr lang="ru-RU" smtClean="0"/>
              <a:t>1</a:t>
            </a:r>
            <a:r>
              <a:rPr lang="en-US" smtClean="0"/>
              <a:t>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51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Устройство фотоувеличителя</a:t>
            </a:r>
            <a:endParaRPr lang="ru-RU" sz="3600" dirty="0"/>
          </a:p>
        </p:txBody>
      </p:sp>
      <p:pic>
        <p:nvPicPr>
          <p:cNvPr id="9218" name="Picture 2" descr="https://upload.wikimedia.org/wikipedia/commons/f/fa/Foto-wiki-bach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c/c6/%D0%A4%D0%BE%D1%82%D0%BE%D0%B1%D0%B0%D1%87%D0%BE%D0%BA_%D0%A1%D0%BF%D1%83%D1%82%D0%BD%D0%B8%D0%BA_%D1%844.jpg/800px-%D0%A4%D0%BE%D1%82%D0%BE%D0%B1%D0%B0%D1%87%D0%BE%D0%BA_%D0%A1%D0%BF%D1%83%D1%82%D0%BD%D0%B8%D0%BA_%D1%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07234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1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Цветной проявитель</a:t>
            </a:r>
            <a:endParaRPr lang="ru-RU" sz="3600" dirty="0"/>
          </a:p>
        </p:txBody>
      </p:sp>
      <p:sp>
        <p:nvSpPr>
          <p:cNvPr id="3" name="AutoShape 2" descr="Картинки по запросу Цветной прояв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Цветной проявите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Картинки по запросу Цветной прояв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3" y="1412776"/>
            <a:ext cx="34766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Схема цветного проявления фотопле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61" y="2277652"/>
            <a:ext cx="4442077" cy="28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96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38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Устройство фотоаппарата</vt:lpstr>
      <vt:lpstr>Устройство фотоаппарата</vt:lpstr>
      <vt:lpstr>Диафрагмирование</vt:lpstr>
      <vt:lpstr>Экспозиция</vt:lpstr>
      <vt:lpstr>Строение негативной ч/б фотопленки</vt:lpstr>
      <vt:lpstr>Строение негативной цветной фотопленки</vt:lpstr>
      <vt:lpstr>Негативный процесс и процесс обращения</vt:lpstr>
      <vt:lpstr>Устройство фотоувеличителя</vt:lpstr>
      <vt:lpstr>Цветной проявитель</vt:lpstr>
      <vt:lpstr>Устройство фотоувеличителя</vt:lpstr>
      <vt:lpstr>Аддитивная цветокоррекция</vt:lpstr>
      <vt:lpstr>Субтрактивная цветокоррекция</vt:lpstr>
      <vt:lpstr>Субтрактивная цветокоррекция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фотоаппарата</dc:title>
  <dc:creator>Владимир</dc:creator>
  <cp:lastModifiedBy>Владимир</cp:lastModifiedBy>
  <cp:revision>11</cp:revision>
  <dcterms:created xsi:type="dcterms:W3CDTF">2018-02-19T07:34:11Z</dcterms:created>
  <dcterms:modified xsi:type="dcterms:W3CDTF">2018-02-19T08:17:20Z</dcterms:modified>
</cp:coreProperties>
</file>